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3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835D5C-D07E-4BE6-839B-99EE537CD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D507D34-8469-4D00-B744-556FD5581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33BCBF-CF51-4996-800C-3A30C6089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64810D-C8ED-448A-98A1-366447137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A4CBE6-2437-4319-A228-F0D71775B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3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2C4B8B-8F53-49BA-B4F9-7CBB6AC65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BE08D5-1103-4A9F-8FB7-AD1B201FF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3AAF23-E933-47B5-93E4-BF347F1E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318F30-132F-4B29-8181-ECF7E4792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3E0C72-C17A-47A1-BD72-5D38CB82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98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FF554A3-A22B-4563-877F-36E58E5C9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C49EA3A-C56A-49E8-9F74-E03D6F0EC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3101CA-8624-4544-A38B-1ABC1A516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44B3DE-DC63-43BB-9815-8A914F914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0FB9B4-8190-4D8B-96B2-645E34352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86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0F8B1C-2818-4305-B139-C430595FF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9055B2E-B3BD-4D34-8E94-D3D23D14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3B2137-555C-43CC-B398-7C4C90286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FB129D-F3AF-4613-9D39-0D4195048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F41A92-F20B-4765-8F96-20990ECA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343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6D99E3-3B7D-418D-B962-EF679AE64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7B8B43-E783-4B5C-94DE-94914BDB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8B9D51-3BDC-4E3D-89C5-BE1740EE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BCBF84-EB6E-4F48-BEF6-95BA7DCD6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B1B524-E048-45FC-AC0F-C7AFAB8D4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36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D81B49-6319-449D-AD6D-5CE6E40B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1170F8-BC4E-4C83-A9A2-E41F671866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D95E6A8-E987-49C8-9C1C-FCF12F077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EED7DD-3BD6-4249-A178-5EB5C8E04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DFC552-0B32-482B-90C4-E2B4E41FB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4C67041-1170-432A-9919-9205421F3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31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3FCBB5-973B-48A3-94E7-C241A4E26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39780B-3E83-4F90-AB3F-A0FCB4F8E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6867E28-8E0C-41DF-B1D8-6302CECA7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CE8DBDA-5454-4F91-B0D1-479A208D0D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4C899E0-6228-487B-8EDC-6CA09D11C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0B2146-D816-4526-B800-B7CA296B7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D2D278A-5D4A-452B-8E96-090B0D0E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B03B5D5-CF09-4F6F-82B1-A24BDD48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41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354748-1039-4F69-A380-5EE1BC606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E411217-826D-4938-9F18-CF8EC4F40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2778100-D694-4D98-B90C-FAE9A9EE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A5B8F5F-EC76-43EA-B102-B0966E0BA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90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D711BE7-43BE-44A8-9D4E-31682D2CD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807B26-CCF0-42E9-A5D1-FE46616A5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E68FF2-7899-402E-9224-9C8203C57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29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EA8DC9-8068-4C36-9C94-570E6BF1F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4F8681-E164-44F9-8CB1-D888605FF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0E7B7FD-7A5F-48B7-A097-601C7C1CFF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98E6459-C077-4DBA-845D-67A10A3F7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72B5722-7B0B-4A73-823F-46D0F54E6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5711F9-C6CF-42CA-AE92-66A6C596A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56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0648C9-CB64-4664-A960-871A05C4C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56ADF93-B3A1-4414-9BCA-6146EF759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2ADF0B8-AFB9-4ACB-BE47-B3282C469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BE0EEE2-0230-497D-93BC-153A437B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149ACCC-EA66-4758-9323-2A108898C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42C647-3FFA-4F2E-95FE-6A02BF667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655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0C9E23B-CA7E-4765-9C64-2558C767E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C0EB84-DB5C-45A8-888A-0F3DCD7C8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406D4-8814-48DA-A533-962ACD1BB7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A6A83-9796-4E3C-9526-3E0FC9888B81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A15A985-38C0-4020-8D53-E4658292E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25A6D9-65CC-4F5D-AF16-3D00F6BEF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6219E-5185-49A5-AB35-74448FB67D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2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0">
            <a:extLst>
              <a:ext uri="{FF2B5EF4-FFF2-40B4-BE49-F238E27FC236}">
                <a16:creationId xmlns:a16="http://schemas.microsoft.com/office/drawing/2014/main" id="{5F571B9A-CFCA-4393-BD81-CB94AD4EE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88" y="787400"/>
            <a:ext cx="6524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4339" name="组合 39">
            <a:extLst>
              <a:ext uri="{FF2B5EF4-FFF2-40B4-BE49-F238E27FC236}">
                <a16:creationId xmlns:a16="http://schemas.microsoft.com/office/drawing/2014/main" id="{4980EDF2-9514-486E-A9E3-F2DECBC9DB9F}"/>
              </a:ext>
            </a:extLst>
          </p:cNvPr>
          <p:cNvGrpSpPr>
            <a:grpSpLocks/>
          </p:cNvGrpSpPr>
          <p:nvPr/>
        </p:nvGrpSpPr>
        <p:grpSpPr bwMode="auto">
          <a:xfrm>
            <a:off x="1439863" y="1739900"/>
            <a:ext cx="3216275" cy="946150"/>
            <a:chOff x="152002" y="923516"/>
            <a:chExt cx="3218756" cy="948076"/>
          </a:xfrm>
        </p:grpSpPr>
        <p:pic>
          <p:nvPicPr>
            <p:cNvPr id="14348" name="图片 41">
              <a:extLst>
                <a:ext uri="{FF2B5EF4-FFF2-40B4-BE49-F238E27FC236}">
                  <a16:creationId xmlns:a16="http://schemas.microsoft.com/office/drawing/2014/main" id="{86CDF364-EFBF-445D-B9ED-9AC06D84FF0B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94" r="2635"/>
            <a:stretch>
              <a:fillRect/>
            </a:stretch>
          </p:blipFill>
          <p:spPr bwMode="auto">
            <a:xfrm>
              <a:off x="828665" y="1287053"/>
              <a:ext cx="21600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9" name="图片 42">
              <a:extLst>
                <a:ext uri="{FF2B5EF4-FFF2-40B4-BE49-F238E27FC236}">
                  <a16:creationId xmlns:a16="http://schemas.microsoft.com/office/drawing/2014/main" id="{62D0E0F6-8A18-4E0E-815C-BC1AF3B64417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665" y="1584034"/>
              <a:ext cx="21600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Box 60">
              <a:extLst>
                <a:ext uri="{FF2B5EF4-FFF2-40B4-BE49-F238E27FC236}">
                  <a16:creationId xmlns:a16="http://schemas.microsoft.com/office/drawing/2014/main" id="{622A1CF9-E440-4E67-8F70-D0B44A086C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533" y="923516"/>
              <a:ext cx="1499225" cy="30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db/db+ACE2 </a:t>
              </a:r>
              <a:endParaRPr lang="en-US" altLang="zh-CN" sz="1400" b="1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4FCD6D21-5360-49F3-99EE-C02C68230E71}"/>
                </a:ext>
              </a:extLst>
            </p:cNvPr>
            <p:cNvCxnSpPr/>
            <p:nvPr/>
          </p:nvCxnSpPr>
          <p:spPr bwMode="auto">
            <a:xfrm>
              <a:off x="1283174" y="1125539"/>
              <a:ext cx="1291633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52" name="TextBox 61">
              <a:extLst>
                <a:ext uri="{FF2B5EF4-FFF2-40B4-BE49-F238E27FC236}">
                  <a16:creationId xmlns:a16="http://schemas.microsoft.com/office/drawing/2014/main" id="{440BC783-BB0B-4907-AD35-F29E71C10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130" y="923516"/>
              <a:ext cx="1416050" cy="30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db/db+GFP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C77DEAF-C200-40DC-8FD5-5E9B06821B81}"/>
                </a:ext>
              </a:extLst>
            </p:cNvPr>
            <p:cNvCxnSpPr/>
            <p:nvPr/>
          </p:nvCxnSpPr>
          <p:spPr bwMode="auto">
            <a:xfrm>
              <a:off x="895525" y="1208257"/>
              <a:ext cx="900806" cy="31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C03C6599-B894-4C94-8CDA-4CD3737A25B8}"/>
                </a:ext>
              </a:extLst>
            </p:cNvPr>
            <p:cNvCxnSpPr/>
            <p:nvPr/>
          </p:nvCxnSpPr>
          <p:spPr bwMode="auto">
            <a:xfrm>
              <a:off x="2018753" y="1198713"/>
              <a:ext cx="899218" cy="15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355" name="文本框 2">
              <a:extLst>
                <a:ext uri="{FF2B5EF4-FFF2-40B4-BE49-F238E27FC236}">
                  <a16:creationId xmlns:a16="http://schemas.microsoft.com/office/drawing/2014/main" id="{AFF28876-B2F5-4F79-B74D-555851258A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002" y="1264417"/>
              <a:ext cx="992187" cy="30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ACE2</a:t>
              </a:r>
            </a:p>
          </p:txBody>
        </p:sp>
        <p:sp>
          <p:nvSpPr>
            <p:cNvPr id="14356" name="文本框 2">
              <a:extLst>
                <a:ext uri="{FF2B5EF4-FFF2-40B4-BE49-F238E27FC236}">
                  <a16:creationId xmlns:a16="http://schemas.microsoft.com/office/drawing/2014/main" id="{5AE0C928-FEA8-41C1-BD23-B3BC0E8CA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853" y="1563660"/>
              <a:ext cx="992187" cy="307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Actin</a:t>
              </a:r>
            </a:p>
          </p:txBody>
        </p:sp>
      </p:grpSp>
      <p:sp>
        <p:nvSpPr>
          <p:cNvPr id="14340" name="TextBox 10">
            <a:extLst>
              <a:ext uri="{FF2B5EF4-FFF2-40B4-BE49-F238E27FC236}">
                <a16:creationId xmlns:a16="http://schemas.microsoft.com/office/drawing/2014/main" id="{3899F32E-54BB-4973-8EFA-F2C72AF46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-9525"/>
            <a:ext cx="18113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341" name="组合 1">
            <a:extLst>
              <a:ext uri="{FF2B5EF4-FFF2-40B4-BE49-F238E27FC236}">
                <a16:creationId xmlns:a16="http://schemas.microsoft.com/office/drawing/2014/main" id="{EA28C890-6F81-4F9D-8103-7137DBFD8AA7}"/>
              </a:ext>
            </a:extLst>
          </p:cNvPr>
          <p:cNvGrpSpPr>
            <a:grpSpLocks/>
          </p:cNvGrpSpPr>
          <p:nvPr/>
        </p:nvGrpSpPr>
        <p:grpSpPr bwMode="auto">
          <a:xfrm>
            <a:off x="4595813" y="649288"/>
            <a:ext cx="4584700" cy="5210175"/>
            <a:chOff x="4596062" y="649706"/>
            <a:chExt cx="4584033" cy="5209673"/>
          </a:xfrm>
        </p:grpSpPr>
        <p:pic>
          <p:nvPicPr>
            <p:cNvPr id="14344" name="图片 15">
              <a:extLst>
                <a:ext uri="{FF2B5EF4-FFF2-40B4-BE49-F238E27FC236}">
                  <a16:creationId xmlns:a16="http://schemas.microsoft.com/office/drawing/2014/main" id="{5AC18E80-BEE0-44EF-A975-77CADE59C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75" t="38634" r="33202" b="36697"/>
            <a:stretch>
              <a:fillRect/>
            </a:stretch>
          </p:blipFill>
          <p:spPr bwMode="auto">
            <a:xfrm>
              <a:off x="4668253" y="3344778"/>
              <a:ext cx="4403558" cy="2514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5" name="图片 16">
              <a:extLst>
                <a:ext uri="{FF2B5EF4-FFF2-40B4-BE49-F238E27FC236}">
                  <a16:creationId xmlns:a16="http://schemas.microsoft.com/office/drawing/2014/main" id="{D259CF89-699C-4FD4-A2D5-4D9FE8D00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44" t="43636" r="22211" b="35832"/>
            <a:stretch>
              <a:fillRect/>
            </a:stretch>
          </p:blipFill>
          <p:spPr bwMode="auto">
            <a:xfrm>
              <a:off x="4596062" y="649706"/>
              <a:ext cx="4584033" cy="2117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684B3F2E-BFCB-48E0-8F6A-9A004A6185E6}"/>
                </a:ext>
              </a:extLst>
            </p:cNvPr>
            <p:cNvSpPr/>
            <p:nvPr/>
          </p:nvSpPr>
          <p:spPr>
            <a:xfrm>
              <a:off x="5567471" y="1698942"/>
              <a:ext cx="2782482" cy="4031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95907A7B-AFB0-42F0-B85F-FF4865309EFA}"/>
                </a:ext>
              </a:extLst>
            </p:cNvPr>
            <p:cNvSpPr/>
            <p:nvPr/>
          </p:nvSpPr>
          <p:spPr>
            <a:xfrm>
              <a:off x="5816671" y="4305366"/>
              <a:ext cx="2782483" cy="4031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342" name="文本框 2">
            <a:extLst>
              <a:ext uri="{FF2B5EF4-FFF2-40B4-BE49-F238E27FC236}">
                <a16:creationId xmlns:a16="http://schemas.microsoft.com/office/drawing/2014/main" id="{8B0979EC-2C82-4B18-B6FE-2614A83B4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6950" y="935038"/>
            <a:ext cx="99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ACE2</a:t>
            </a:r>
          </a:p>
        </p:txBody>
      </p:sp>
      <p:sp>
        <p:nvSpPr>
          <p:cNvPr id="14343" name="文本框 2">
            <a:extLst>
              <a:ext uri="{FF2B5EF4-FFF2-40B4-BE49-F238E27FC236}">
                <a16:creationId xmlns:a16="http://schemas.microsoft.com/office/drawing/2014/main" id="{D0D43D9A-D69E-4E2D-B3C2-885A7B393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175" y="3662363"/>
            <a:ext cx="992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Actin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</Words>
  <Application>Microsoft Office PowerPoint</Application>
  <PresentationFormat>宽屏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258</dc:creator>
  <cp:lastModifiedBy>258</cp:lastModifiedBy>
  <cp:revision>1</cp:revision>
  <dcterms:created xsi:type="dcterms:W3CDTF">2021-08-06T13:19:36Z</dcterms:created>
  <dcterms:modified xsi:type="dcterms:W3CDTF">2021-08-06T13:24:34Z</dcterms:modified>
</cp:coreProperties>
</file>